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490" y="4800600"/>
            <a:ext cx="8231744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491" y="1828800"/>
            <a:ext cx="8231744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 b="1" cap="none" spc="0">
                <a:ln w="9525">
                  <a:noFill/>
                  <a:prstDash val="solid"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BFD3-DF1A-42CA-9307-E3A83737597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B7F07-3F02-40A5-8F96-1AA8B0BE2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65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BFD3-DF1A-42CA-9307-E3A83737597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B7F07-3F02-40A5-8F96-1AA8B0BE22D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0370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BFD3-DF1A-42CA-9307-E3A83737597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B7F07-3F02-40A5-8F96-1AA8B0BE22D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809" y="381001"/>
            <a:ext cx="7393324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794" y="381001"/>
            <a:ext cx="15243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5023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BFD3-DF1A-42CA-9307-E3A83737597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B7F07-3F02-40A5-8F96-1AA8B0BE22D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33550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BFD3-DF1A-42CA-9307-E3A83737597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B7F07-3F02-40A5-8F96-1AA8B0BE22D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491" y="5410201"/>
            <a:ext cx="8689596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891" y="2514600"/>
            <a:ext cx="8694663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6900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BFD3-DF1A-42CA-9307-E3A83737597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B7F07-3F02-40A5-8F96-1AA8B0BE22D6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806" y="1905001"/>
            <a:ext cx="4420751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5174" y="1905001"/>
            <a:ext cx="442075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09" y="381000"/>
            <a:ext cx="9146384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00597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BFD3-DF1A-42CA-9307-E3A83737597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B7F07-3F02-40A5-8F96-1AA8B0BE22D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1489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1489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08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08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09" y="381000"/>
            <a:ext cx="9146384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19165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BFD3-DF1A-42CA-9307-E3A83737597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B7F07-3F02-40A5-8F96-1AA8B0BE22D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9486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BFD3-DF1A-42CA-9307-E3A83737597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B7F07-3F02-40A5-8F96-1AA8B0BE2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92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BFD3-DF1A-42CA-9307-E3A83737597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B7F07-3F02-40A5-8F96-1AA8B0BE22D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2704" y="685800"/>
            <a:ext cx="6402467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09922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BFD3-DF1A-42CA-9307-E3A83737597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B7F07-3F02-40A5-8F96-1AA8B0BE22D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2704" y="685800"/>
            <a:ext cx="6402466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6304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565" y="6400800"/>
            <a:ext cx="144976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FBFD3-DF1A-42CA-9307-E3A83737597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810" y="6400800"/>
            <a:ext cx="6554906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2" y="6400800"/>
            <a:ext cx="83841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B7F07-3F02-40A5-8F96-1AA8B0BE22D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1904999"/>
            <a:ext cx="913677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10" y="381000"/>
            <a:ext cx="9146383" cy="1371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11059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none" spc="0" baseline="0">
          <a:ln w="9525">
            <a:noFill/>
            <a:prstDash val="solid"/>
          </a:ln>
          <a:solidFill>
            <a:schemeClr val="accent5"/>
          </a:solidFill>
          <a:effectLst/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8831" y="412123"/>
            <a:ext cx="8231744" cy="963770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rgbClr val="FFC000"/>
                </a:solidFill>
                <a:latin typeface="Algerian" panose="04020705040A02060702" pitchFamily="82" charset="0"/>
                <a:ea typeface="Tahoma" panose="020B0604030504040204" pitchFamily="34" charset="0"/>
                <a:cs typeface="Times New Roman" panose="02020603050405020304" pitchFamily="18" charset="0"/>
              </a:rPr>
              <a:t>Categories of computer </a:t>
            </a:r>
            <a:endParaRPr lang="en-US" sz="5400" dirty="0">
              <a:solidFill>
                <a:srgbClr val="FFC000"/>
              </a:solidFill>
              <a:latin typeface="Algerian" panose="04020705040A02060702" pitchFamily="82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60256" y="5072130"/>
            <a:ext cx="8231744" cy="9637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600" b="1" kern="1200" cap="none" spc="0" baseline="0">
                <a:ln w="9525">
                  <a:noFill/>
                  <a:prstDash val="solid"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i="1" dirty="0" smtClean="0">
                <a:solidFill>
                  <a:srgbClr val="C00000"/>
                </a:solidFill>
                <a:latin typeface="Arial Narrow" panose="020B0606020202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Instructor: Engr. Hira Akash</a:t>
            </a:r>
            <a:endParaRPr lang="en-US" sz="2800" i="1" dirty="0">
              <a:solidFill>
                <a:srgbClr val="C00000"/>
              </a:solidFill>
              <a:latin typeface="Arial Narrow" panose="020B060602020203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7" b="6054"/>
          <a:stretch/>
        </p:blipFill>
        <p:spPr>
          <a:xfrm>
            <a:off x="2691685" y="1337257"/>
            <a:ext cx="6350411" cy="37348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66470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mobile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 (also known as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handheld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device, handheld computer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simply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handheld) is 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pocket-sized computing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small computer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that literally fits 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your palm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Compare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full-size computer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palmtops are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severely limited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but they are practical for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certain functions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as phone books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calendars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Typically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having 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display screen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touch input and/or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miniature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keyboard.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Handheld Computers (PDAs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770" y="4652537"/>
            <a:ext cx="4564647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591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Tablet PC is a wireless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 that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allows a user to take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notes using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handwriting with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stylus, digital pen, 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touch screen. It is similar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size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thickness to 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paper notepad.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 Pad, Galaxy Tablet.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Tablet Computer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246" y="3567447"/>
            <a:ext cx="4886341" cy="27485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82159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Single-board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computers (SBCs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computers built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circuit board.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design 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centered on a single 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dual microprocessor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RAM,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other features needed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be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functional computer 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one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board Computer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876" y="3657823"/>
            <a:ext cx="3166056" cy="251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6129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workstation is a high-end microcomputer designed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technical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scientific applications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Intended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primarily to be used by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person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a time, they are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commonly connected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 local area network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run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multi-user operating systems.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term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workstation has also been used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refer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mainframe computer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terminal or a PC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connected 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network.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Station Computer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424" y="4434363"/>
            <a:ext cx="3020662" cy="1986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43906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4776" y="2214092"/>
            <a:ext cx="9136770" cy="411480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Super Computer				2) Mainframe Computer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Mini Computer				4) Micro Computer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Desktop Computer				6) Laptop Computer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7) Handheld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PDAS)		8) Tablet Computer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9) Single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Computer			10) Work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Station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Categories of computer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778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39240" y="1761183"/>
            <a:ext cx="9136770" cy="4114801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 computers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the fastest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larger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most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expensive computer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in the world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used to process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complex scientific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jobs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considered 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the resources of any nation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based 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concept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parallel processing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could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 one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million-billion math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operations per second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famous super computers are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Cray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xmp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Cray-3 and ETA-10.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560" y="2088388"/>
            <a:ext cx="2628900" cy="1743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90443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that serves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central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to many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users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the storage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computing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capacity needed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managing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sets of data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files.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Mainframes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often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store data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large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reel-to-reel magnetic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tapes that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 extensive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storage space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Mainframe Computer</a:t>
            </a:r>
          </a:p>
        </p:txBody>
      </p:sp>
    </p:spTree>
    <p:extLst>
      <p:ext uri="{BB962C8B-B14F-4D97-AF65-F5344CB8AC3E}">
        <p14:creationId xmlns:p14="http://schemas.microsoft.com/office/powerpoint/2010/main" val="1680515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85611" y="381000"/>
            <a:ext cx="10612191" cy="13716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 between Super and Mainframe computer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466173"/>
              </p:ext>
            </p:extLst>
          </p:nvPr>
        </p:nvGraphicFramePr>
        <p:xfrm>
          <a:off x="1455312" y="2163651"/>
          <a:ext cx="9538956" cy="417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9478"/>
                <a:gridCol w="4769478"/>
              </a:tblGrid>
              <a:tr h="45695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Super computer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Mainframe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computer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96679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These are optimized for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complicated computations that take place largely in the memory. 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These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are designed to handle tremendous amount of input, output and storage. 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61583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These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are mostly purpose built for one or a few specific instructional tasks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These are built to handle a large variety of tasks.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61583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These are mainly focus on problems which are limited by calculation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speed 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These are focus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on problems which are limited by input/output and reliability 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96679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These are mainly used for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scientific research in addition to aircraft industry and VR. 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These are mostly used in banks and other financial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institutions, insurance and industry etc. 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0084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small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that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intermediate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microcomputer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mainframe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size, speed,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capacity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that can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 time-sharing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that 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often dedicated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single application. i.e.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PDP 11.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483" y="2952749"/>
            <a:ext cx="5715000" cy="3219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9562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microcomputer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computer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microprocessor as its central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processing unit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(CPU).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includes a microprocessor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memory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input/output (I/O) facilities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computers are physically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 compared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mainframes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minicomputers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although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present-day mainframes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as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IBM System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machines use one or more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custom microprocessors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their CPUs.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microcomputers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(when equipped with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keyboard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screen for input and output)are also personal computers (in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generic sense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1947">
            <a:off x="8654567" y="333374"/>
            <a:ext cx="3494871" cy="1466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29370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Desktop 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PCs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personal computer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),are used by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personal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a time.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usually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user machines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can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interconnected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among themselves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form a local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area network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depends upon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processor installed 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computer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51671" y="329484"/>
            <a:ext cx="9146383" cy="13716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Desktop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1401">
            <a:off x="9856412" y="4154863"/>
            <a:ext cx="2143125" cy="21431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94294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8365">
            <a:off x="9826579" y="480279"/>
            <a:ext cx="2069206" cy="155190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laptop computer is 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personal computer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mobile use, usually weighing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one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three kilogram ,depending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size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materials and other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laptop has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same components as 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desktop computer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including a display, a keyboard,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pointing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 such as a touchpad (also known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 pad) and/or a pointing stick,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speakers into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single unit.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laptop is powered by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mains electricity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via an AC adapter, and can be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 away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an outlet using a rechargeable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battery.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Laptops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also sometimes called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notebook computers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netbooks.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Laptop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067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e2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2" id="{F238B2C8-0F3A-4E5E-9332-5AC6BFE0CDFA}" vid="{CF58141A-3673-4F4E-8388-18007D8DF7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82</TotalTime>
  <Words>777</Words>
  <Application>Microsoft Office PowerPoint</Application>
  <PresentationFormat>Widescreen</PresentationFormat>
  <Paragraphs>61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Algerian</vt:lpstr>
      <vt:lpstr>Arial</vt:lpstr>
      <vt:lpstr>Arial Narrow</vt:lpstr>
      <vt:lpstr>Century Gothic</vt:lpstr>
      <vt:lpstr>Tahoma</vt:lpstr>
      <vt:lpstr>Times New Roman</vt:lpstr>
      <vt:lpstr>Theme2</vt:lpstr>
      <vt:lpstr>Categories of computer </vt:lpstr>
      <vt:lpstr>Categories of computer</vt:lpstr>
      <vt:lpstr>Super Computer</vt:lpstr>
      <vt:lpstr>Mainframe Computer</vt:lpstr>
      <vt:lpstr>Difference between Super and Mainframe computer </vt:lpstr>
      <vt:lpstr>Mini Computer</vt:lpstr>
      <vt:lpstr>Micro Computer</vt:lpstr>
      <vt:lpstr>Desktop Computer</vt:lpstr>
      <vt:lpstr>Laptop Computer</vt:lpstr>
      <vt:lpstr>Handheld Computers (PDAs)</vt:lpstr>
      <vt:lpstr>Tablet Computer </vt:lpstr>
      <vt:lpstr>Single board Computer </vt:lpstr>
      <vt:lpstr>Work Station Computer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Categories of computer </dc:title>
  <dc:creator>Hira</dc:creator>
  <cp:lastModifiedBy>Hira</cp:lastModifiedBy>
  <cp:revision>17</cp:revision>
  <dcterms:created xsi:type="dcterms:W3CDTF">2020-05-04T19:09:39Z</dcterms:created>
  <dcterms:modified xsi:type="dcterms:W3CDTF">2020-05-04T20:32:00Z</dcterms:modified>
</cp:coreProperties>
</file>